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2250-5B6D-461E-A47D-7C25484E98B4}" type="datetimeFigureOut">
              <a:rPr lang="ru-RU" smtClean="0"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B0F2-D22B-4738-9043-C9243714A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34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2250-5B6D-461E-A47D-7C25484E98B4}" type="datetimeFigureOut">
              <a:rPr lang="ru-RU" smtClean="0"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B0F2-D22B-4738-9043-C9243714A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663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2250-5B6D-461E-A47D-7C25484E98B4}" type="datetimeFigureOut">
              <a:rPr lang="ru-RU" smtClean="0"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B0F2-D22B-4738-9043-C9243714A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508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2250-5B6D-461E-A47D-7C25484E98B4}" type="datetimeFigureOut">
              <a:rPr lang="ru-RU" smtClean="0"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B0F2-D22B-4738-9043-C9243714A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02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2250-5B6D-461E-A47D-7C25484E98B4}" type="datetimeFigureOut">
              <a:rPr lang="ru-RU" smtClean="0"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B0F2-D22B-4738-9043-C9243714A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270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2250-5B6D-461E-A47D-7C25484E98B4}" type="datetimeFigureOut">
              <a:rPr lang="ru-RU" smtClean="0"/>
              <a:t>26.10.2014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B0F2-D22B-4738-9043-C9243714A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157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2250-5B6D-461E-A47D-7C25484E98B4}" type="datetimeFigureOut">
              <a:rPr lang="ru-RU" smtClean="0"/>
              <a:t>26.10.2014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B0F2-D22B-4738-9043-C9243714A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786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2250-5B6D-461E-A47D-7C25484E98B4}" type="datetimeFigureOut">
              <a:rPr lang="ru-RU" smtClean="0"/>
              <a:t>26.10.2014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B0F2-D22B-4738-9043-C9243714A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555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2250-5B6D-461E-A47D-7C25484E98B4}" type="datetimeFigureOut">
              <a:rPr lang="ru-RU" smtClean="0"/>
              <a:t>26.10.2014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B0F2-D22B-4738-9043-C9243714A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87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2250-5B6D-461E-A47D-7C25484E98B4}" type="datetimeFigureOut">
              <a:rPr lang="ru-RU" smtClean="0"/>
              <a:t>26.10.2014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B0F2-D22B-4738-9043-C9243714A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408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2250-5B6D-461E-A47D-7C25484E98B4}" type="datetimeFigureOut">
              <a:rPr lang="ru-RU" smtClean="0"/>
              <a:t>26.10.2014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B0F2-D22B-4738-9043-C9243714A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521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E2250-5B6D-461E-A47D-7C25484E98B4}" type="datetimeFigureOut">
              <a:rPr lang="ru-RU" smtClean="0"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DB0F2-D22B-4738-9043-C9243714A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94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92697"/>
            <a:ext cx="8424936" cy="792087"/>
          </a:xfrm>
        </p:spPr>
        <p:txBody>
          <a:bodyPr>
            <a:noAutofit/>
          </a:bodyPr>
          <a:lstStyle/>
          <a:p>
            <a:r>
              <a:rPr lang="en-US" sz="3200" dirty="0" smtClean="0"/>
              <a:t>Animation tangent line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08720"/>
            <a:ext cx="6400800" cy="108012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4" name="TangentLine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3649" y="1196752"/>
            <a:ext cx="5688632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09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</Words>
  <Application>Microsoft Office PowerPoint</Application>
  <PresentationFormat>Экран (4:3)</PresentationFormat>
  <Paragraphs>1</Paragraphs>
  <Slides>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Animation tangent line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Animation tangent line  </dc:title>
  <dc:creator>Юрий</dc:creator>
  <cp:lastModifiedBy>Юрий</cp:lastModifiedBy>
  <cp:revision>1</cp:revision>
  <dcterms:created xsi:type="dcterms:W3CDTF">2014-10-26T04:50:42Z</dcterms:created>
  <dcterms:modified xsi:type="dcterms:W3CDTF">2014-10-26T05:00:41Z</dcterms:modified>
</cp:coreProperties>
</file>